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30275213" cy="4280376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2" d="100"/>
          <a:sy n="12" d="100"/>
        </p:scale>
        <p:origin x="1989" y="10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0641" y="7005156"/>
            <a:ext cx="25733931" cy="14902051"/>
          </a:xfrm>
        </p:spPr>
        <p:txBody>
          <a:bodyPr anchor="b"/>
          <a:lstStyle>
            <a:lvl1pPr algn="ctr">
              <a:defRPr sz="19865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84402" y="22481887"/>
            <a:ext cx="22706410" cy="10334331"/>
          </a:xfrm>
        </p:spPr>
        <p:txBody>
          <a:bodyPr/>
          <a:lstStyle>
            <a:lvl1pPr marL="0" indent="0" algn="ctr">
              <a:buNone/>
              <a:defRPr sz="7946"/>
            </a:lvl1pPr>
            <a:lvl2pPr marL="1513743" indent="0" algn="ctr">
              <a:buNone/>
              <a:defRPr sz="6622"/>
            </a:lvl2pPr>
            <a:lvl3pPr marL="3027487" indent="0" algn="ctr">
              <a:buNone/>
              <a:defRPr sz="5960"/>
            </a:lvl3pPr>
            <a:lvl4pPr marL="4541230" indent="0" algn="ctr">
              <a:buNone/>
              <a:defRPr sz="5297"/>
            </a:lvl4pPr>
            <a:lvl5pPr marL="6054974" indent="0" algn="ctr">
              <a:buNone/>
              <a:defRPr sz="5297"/>
            </a:lvl5pPr>
            <a:lvl6pPr marL="7568717" indent="0" algn="ctr">
              <a:buNone/>
              <a:defRPr sz="5297"/>
            </a:lvl6pPr>
            <a:lvl7pPr marL="9082461" indent="0" algn="ctr">
              <a:buNone/>
              <a:defRPr sz="5297"/>
            </a:lvl7pPr>
            <a:lvl8pPr marL="10596204" indent="0" algn="ctr">
              <a:buNone/>
              <a:defRPr sz="5297"/>
            </a:lvl8pPr>
            <a:lvl9pPr marL="12109948" indent="0" algn="ctr">
              <a:buNone/>
              <a:defRPr sz="5297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850EA-AEEE-47A0-8E3E-CB9A4C7A8BF4}" type="datetimeFigureOut">
              <a:rPr lang="zh-CN" altLang="en-US" smtClean="0"/>
              <a:t>2024/1/25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1D8F7-F75C-4B74-9D14-86DAB512FF2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893943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850EA-AEEE-47A0-8E3E-CB9A4C7A8BF4}" type="datetimeFigureOut">
              <a:rPr lang="zh-CN" altLang="en-US" smtClean="0"/>
              <a:t>2024/1/25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1D8F7-F75C-4B74-9D14-86DAB512FF2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605621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665701" y="2278904"/>
            <a:ext cx="6528093" cy="36274211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81423" y="2278904"/>
            <a:ext cx="19205838" cy="36274211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850EA-AEEE-47A0-8E3E-CB9A4C7A8BF4}" type="datetimeFigureOut">
              <a:rPr lang="zh-CN" altLang="en-US" smtClean="0"/>
              <a:t>2024/1/25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1D8F7-F75C-4B74-9D14-86DAB512FF2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291219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850EA-AEEE-47A0-8E3E-CB9A4C7A8BF4}" type="datetimeFigureOut">
              <a:rPr lang="zh-CN" altLang="en-US" smtClean="0"/>
              <a:t>2024/1/25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1D8F7-F75C-4B74-9D14-86DAB512FF2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092418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5654" y="10671229"/>
            <a:ext cx="26112371" cy="17805173"/>
          </a:xfrm>
        </p:spPr>
        <p:txBody>
          <a:bodyPr anchor="b"/>
          <a:lstStyle>
            <a:lvl1pPr>
              <a:defRPr sz="19865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65654" y="28644846"/>
            <a:ext cx="26112371" cy="9363320"/>
          </a:xfrm>
        </p:spPr>
        <p:txBody>
          <a:bodyPr/>
          <a:lstStyle>
            <a:lvl1pPr marL="0" indent="0">
              <a:buNone/>
              <a:defRPr sz="7946">
                <a:solidFill>
                  <a:schemeClr val="tx1"/>
                </a:solidFill>
              </a:defRPr>
            </a:lvl1pPr>
            <a:lvl2pPr marL="1513743" indent="0">
              <a:buNone/>
              <a:defRPr sz="6622">
                <a:solidFill>
                  <a:schemeClr val="tx1">
                    <a:tint val="75000"/>
                  </a:schemeClr>
                </a:solidFill>
              </a:defRPr>
            </a:lvl2pPr>
            <a:lvl3pPr marL="3027487" indent="0">
              <a:buNone/>
              <a:defRPr sz="5960">
                <a:solidFill>
                  <a:schemeClr val="tx1">
                    <a:tint val="75000"/>
                  </a:schemeClr>
                </a:solidFill>
              </a:defRPr>
            </a:lvl3pPr>
            <a:lvl4pPr marL="4541230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4pPr>
            <a:lvl5pPr marL="6054974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5pPr>
            <a:lvl6pPr marL="7568717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6pPr>
            <a:lvl7pPr marL="9082461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7pPr>
            <a:lvl8pPr marL="10596204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8pPr>
            <a:lvl9pPr marL="12109948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850EA-AEEE-47A0-8E3E-CB9A4C7A8BF4}" type="datetimeFigureOut">
              <a:rPr lang="zh-CN" altLang="en-US" smtClean="0"/>
              <a:t>2024/1/25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1D8F7-F75C-4B74-9D14-86DAB512FF2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124962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81421" y="11394520"/>
            <a:ext cx="12866966" cy="27158594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26826" y="11394520"/>
            <a:ext cx="12866966" cy="27158594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850EA-AEEE-47A0-8E3E-CB9A4C7A8BF4}" type="datetimeFigureOut">
              <a:rPr lang="zh-CN" altLang="en-US" smtClean="0"/>
              <a:t>2024/1/25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1D8F7-F75C-4B74-9D14-86DAB512FF2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822407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278913"/>
            <a:ext cx="26112371" cy="8273416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5368" y="10492870"/>
            <a:ext cx="12807832" cy="5142393"/>
          </a:xfr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85368" y="15635264"/>
            <a:ext cx="12807832" cy="22997117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26828" y="10492870"/>
            <a:ext cx="12870909" cy="5142393"/>
          </a:xfr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26828" y="15635264"/>
            <a:ext cx="12870909" cy="22997117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850EA-AEEE-47A0-8E3E-CB9A4C7A8BF4}" type="datetimeFigureOut">
              <a:rPr lang="zh-CN" altLang="en-US" smtClean="0"/>
              <a:t>2024/1/25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1D8F7-F75C-4B74-9D14-86DAB512FF2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220625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850EA-AEEE-47A0-8E3E-CB9A4C7A8BF4}" type="datetimeFigureOut">
              <a:rPr lang="zh-CN" altLang="en-US" smtClean="0"/>
              <a:t>2024/1/25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1D8F7-F75C-4B74-9D14-86DAB512FF2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277440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850EA-AEEE-47A0-8E3E-CB9A4C7A8BF4}" type="datetimeFigureOut">
              <a:rPr lang="zh-CN" altLang="en-US" smtClean="0"/>
              <a:t>2024/1/25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1D8F7-F75C-4B74-9D14-86DAB512FF2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091500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3584"/>
            <a:ext cx="9764544" cy="9987545"/>
          </a:xfrm>
        </p:spPr>
        <p:txBody>
          <a:bodyPr anchor="b"/>
          <a:lstStyle>
            <a:lvl1pPr>
              <a:defRPr sz="10595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0909" y="6162959"/>
            <a:ext cx="15326827" cy="30418415"/>
          </a:xfrm>
        </p:spPr>
        <p:txBody>
          <a:bodyPr/>
          <a:lstStyle>
            <a:lvl1pPr>
              <a:defRPr sz="10595"/>
            </a:lvl1pPr>
            <a:lvl2pPr>
              <a:defRPr sz="9271"/>
            </a:lvl2pPr>
            <a:lvl3pPr>
              <a:defRPr sz="7946"/>
            </a:lvl3pPr>
            <a:lvl4pPr>
              <a:defRPr sz="6622"/>
            </a:lvl4pPr>
            <a:lvl5pPr>
              <a:defRPr sz="6622"/>
            </a:lvl5pPr>
            <a:lvl6pPr>
              <a:defRPr sz="6622"/>
            </a:lvl6pPr>
            <a:lvl7pPr>
              <a:defRPr sz="6622"/>
            </a:lvl7pPr>
            <a:lvl8pPr>
              <a:defRPr sz="6622"/>
            </a:lvl8pPr>
            <a:lvl9pPr>
              <a:defRPr sz="6622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1129"/>
            <a:ext cx="9764544" cy="23789780"/>
          </a:xfr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850EA-AEEE-47A0-8E3E-CB9A4C7A8BF4}" type="datetimeFigureOut">
              <a:rPr lang="zh-CN" altLang="en-US" smtClean="0"/>
              <a:t>2024/1/25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1D8F7-F75C-4B74-9D14-86DAB512FF2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815674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3584"/>
            <a:ext cx="9764544" cy="9987545"/>
          </a:xfrm>
        </p:spPr>
        <p:txBody>
          <a:bodyPr anchor="b"/>
          <a:lstStyle>
            <a:lvl1pPr>
              <a:defRPr sz="10595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70909" y="6162959"/>
            <a:ext cx="15326827" cy="30418415"/>
          </a:xfrm>
        </p:spPr>
        <p:txBody>
          <a:bodyPr anchor="t"/>
          <a:lstStyle>
            <a:lvl1pPr marL="0" indent="0">
              <a:buNone/>
              <a:defRPr sz="10595"/>
            </a:lvl1pPr>
            <a:lvl2pPr marL="1513743" indent="0">
              <a:buNone/>
              <a:defRPr sz="9271"/>
            </a:lvl2pPr>
            <a:lvl3pPr marL="3027487" indent="0">
              <a:buNone/>
              <a:defRPr sz="7946"/>
            </a:lvl3pPr>
            <a:lvl4pPr marL="4541230" indent="0">
              <a:buNone/>
              <a:defRPr sz="6622"/>
            </a:lvl4pPr>
            <a:lvl5pPr marL="6054974" indent="0">
              <a:buNone/>
              <a:defRPr sz="6622"/>
            </a:lvl5pPr>
            <a:lvl6pPr marL="7568717" indent="0">
              <a:buNone/>
              <a:defRPr sz="6622"/>
            </a:lvl6pPr>
            <a:lvl7pPr marL="9082461" indent="0">
              <a:buNone/>
              <a:defRPr sz="6622"/>
            </a:lvl7pPr>
            <a:lvl8pPr marL="10596204" indent="0">
              <a:buNone/>
              <a:defRPr sz="6622"/>
            </a:lvl8pPr>
            <a:lvl9pPr marL="12109948" indent="0">
              <a:buNone/>
              <a:defRPr sz="6622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1129"/>
            <a:ext cx="9764544" cy="23789780"/>
          </a:xfr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850EA-AEEE-47A0-8E3E-CB9A4C7A8BF4}" type="datetimeFigureOut">
              <a:rPr lang="zh-CN" altLang="en-US" smtClean="0"/>
              <a:t>2024/1/25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1D8F7-F75C-4B74-9D14-86DAB512FF2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866332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81421" y="2278913"/>
            <a:ext cx="26112371" cy="82734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1421" y="11394520"/>
            <a:ext cx="26112371" cy="271585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F850EA-AEEE-47A0-8E3E-CB9A4C7A8BF4}" type="datetimeFigureOut">
              <a:rPr lang="zh-CN" altLang="en-US" smtClean="0"/>
              <a:t>2024/1/25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41D8F7-F75C-4B74-9D14-86DAB512FF2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456004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027487" rtl="0" eaLnBrk="1" latinLnBrk="0" hangingPunct="1">
        <a:lnSpc>
          <a:spcPct val="90000"/>
        </a:lnSpc>
        <a:spcBef>
          <a:spcPct val="0"/>
        </a:spcBef>
        <a:buNone/>
        <a:defRPr sz="1456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56872" indent="-756872" algn="l" defTabSz="3027487" rtl="0" eaLnBrk="1" latinLnBrk="0" hangingPunct="1">
        <a:lnSpc>
          <a:spcPct val="90000"/>
        </a:lnSpc>
        <a:spcBef>
          <a:spcPts val="3311"/>
        </a:spcBef>
        <a:buFont typeface="Arial" panose="020B0604020202020204" pitchFamily="34" charset="0"/>
        <a:buChar char="•"/>
        <a:defRPr sz="9271" kern="1200">
          <a:solidFill>
            <a:schemeClr val="tx1"/>
          </a:solidFill>
          <a:latin typeface="+mn-lt"/>
          <a:ea typeface="+mn-ea"/>
          <a:cs typeface="+mn-cs"/>
        </a:defRPr>
      </a:lvl1pPr>
      <a:lvl2pPr marL="2270615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2pPr>
      <a:lvl3pPr marL="378435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6622" kern="1200">
          <a:solidFill>
            <a:schemeClr val="tx1"/>
          </a:solidFill>
          <a:latin typeface="+mn-lt"/>
          <a:ea typeface="+mn-ea"/>
          <a:cs typeface="+mn-cs"/>
        </a:defRPr>
      </a:lvl3pPr>
      <a:lvl4pPr marL="5298102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81184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832558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839333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135307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866820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1pPr>
      <a:lvl2pPr marL="1513743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2pPr>
      <a:lvl3pPr marL="302748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3pPr>
      <a:lvl4pPr marL="454123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05497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756871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082461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059620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109948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图片 5">
            <a:extLst>
              <a:ext uri="{FF2B5EF4-FFF2-40B4-BE49-F238E27FC236}">
                <a16:creationId xmlns:a16="http://schemas.microsoft.com/office/drawing/2014/main" id="{E661E1D0-3365-21D0-5B1B-CF3783319E7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30275213" cy="42800996"/>
          </a:xfrm>
          <a:prstGeom prst="rect">
            <a:avLst/>
          </a:prstGeom>
        </p:spPr>
      </p:pic>
      <p:sp>
        <p:nvSpPr>
          <p:cNvPr id="7" name="文本框 6">
            <a:extLst>
              <a:ext uri="{FF2B5EF4-FFF2-40B4-BE49-F238E27FC236}">
                <a16:creationId xmlns:a16="http://schemas.microsoft.com/office/drawing/2014/main" id="{44128FB8-D845-483C-8042-6F6ACB41F67B}"/>
              </a:ext>
            </a:extLst>
          </p:cNvPr>
          <p:cNvSpPr txBox="1"/>
          <p:nvPr/>
        </p:nvSpPr>
        <p:spPr>
          <a:xfrm>
            <a:off x="1566487" y="3407519"/>
            <a:ext cx="27142237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Article Title (Times New Roman 72 </a:t>
            </a:r>
            <a:r>
              <a:rPr lang="en-US" altLang="zh-CN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pt</a:t>
            </a:r>
            <a:r>
              <a:rPr lang="en-US" altLang="zh-CN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ctr"/>
            <a:r>
              <a:rPr lang="en-US" altLang="zh-CN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Presenting Author(Times New Roman 48 </a:t>
            </a:r>
            <a:r>
              <a:rPr lang="en-US" altLang="zh-CN" sz="4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pt</a:t>
            </a:r>
            <a:r>
              <a:rPr lang="en-US" altLang="zh-CN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ctr"/>
            <a:r>
              <a:rPr lang="en-US" altLang="zh-CN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Affiliation of the author (Times New Roman 48 </a:t>
            </a:r>
            <a:r>
              <a:rPr lang="en-US" altLang="zh-CN" sz="4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pt</a:t>
            </a:r>
            <a:r>
              <a:rPr lang="en-US" altLang="zh-CN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8628D50D-79F6-4B88-AA79-C54CF23EF4B0}"/>
              </a:ext>
            </a:extLst>
          </p:cNvPr>
          <p:cNvSpPr txBox="1"/>
          <p:nvPr/>
        </p:nvSpPr>
        <p:spPr>
          <a:xfrm>
            <a:off x="2195470" y="9230685"/>
            <a:ext cx="25884269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layout of the poster can be designed freely, but please ensure that the subtitle and content are in Times New Roman, with sizes of 54 </a:t>
            </a:r>
            <a:r>
              <a:rPr lang="en-US" altLang="zh-CN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pt</a:t>
            </a:r>
            <a:r>
              <a:rPr lang="en-US" altLang="zh-CN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32 </a:t>
            </a:r>
            <a:r>
              <a:rPr lang="en-US" altLang="zh-CN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pt</a:t>
            </a:r>
            <a:r>
              <a:rPr lang="en-US" altLang="zh-CN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respectively.</a:t>
            </a:r>
          </a:p>
        </p:txBody>
      </p:sp>
    </p:spTree>
    <p:extLst>
      <p:ext uri="{BB962C8B-B14F-4D97-AF65-F5344CB8AC3E}">
        <p14:creationId xmlns:p14="http://schemas.microsoft.com/office/powerpoint/2010/main" val="35968191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 主题​​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​​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9</TotalTime>
  <Words>63</Words>
  <Application>Microsoft Office PowerPoint</Application>
  <PresentationFormat>自定义</PresentationFormat>
  <Paragraphs>4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主题​​</vt:lpstr>
      <vt:lpstr>PowerPoint 演示文稿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裴 紫文</dc:creator>
  <cp:lastModifiedBy>Jiandun CHEN 陈坚盾</cp:lastModifiedBy>
  <cp:revision>10</cp:revision>
  <dcterms:created xsi:type="dcterms:W3CDTF">2024-01-11T02:52:59Z</dcterms:created>
  <dcterms:modified xsi:type="dcterms:W3CDTF">2024-01-25T01:42:28Z</dcterms:modified>
</cp:coreProperties>
</file>