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0275213" cy="4280376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2" d="100"/>
          <a:sy n="12" d="100"/>
        </p:scale>
        <p:origin x="693" y="147"/>
      </p:cViewPr>
      <p:guideLst>
        <p:guide orient="horz" pos="13481"/>
        <p:guide pos="95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976980" y="5707289"/>
            <a:ext cx="24334354" cy="16043324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987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976980" y="22222475"/>
            <a:ext cx="24334354" cy="919008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7945" spc="200"/>
            </a:lvl1pPr>
            <a:lvl2pPr marL="1513840" indent="0" algn="ctr">
              <a:buNone/>
              <a:defRPr sz="6625"/>
            </a:lvl2pPr>
            <a:lvl3pPr marL="3027680" indent="0" algn="ctr">
              <a:buNone/>
              <a:defRPr sz="5960"/>
            </a:lvl3pPr>
            <a:lvl4pPr marL="4541520" indent="0" algn="ctr">
              <a:buNone/>
              <a:defRPr sz="5300"/>
            </a:lvl4pPr>
            <a:lvl5pPr marL="6055360" indent="0" algn="ctr">
              <a:buNone/>
              <a:defRPr sz="5300"/>
            </a:lvl5pPr>
            <a:lvl6pPr marL="7569200" indent="0" algn="ctr">
              <a:buNone/>
              <a:defRPr sz="5300"/>
            </a:lvl6pPr>
            <a:lvl7pPr marL="9082405" indent="0" algn="ctr">
              <a:buNone/>
              <a:defRPr sz="5300"/>
            </a:lvl7pPr>
            <a:lvl8pPr marL="10596880" indent="0" algn="ctr">
              <a:buNone/>
              <a:defRPr sz="5300"/>
            </a:lvl8pPr>
            <a:lvl9pPr marL="12110720" indent="0" algn="ctr">
              <a:buNone/>
              <a:defRPr sz="53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510840" y="4830973"/>
            <a:ext cx="27248755" cy="3422126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976980" y="15504053"/>
            <a:ext cx="24334354" cy="635890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987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2976980" y="22222475"/>
            <a:ext cx="24334354" cy="294352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794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10840" y="3797369"/>
            <a:ext cx="27239815" cy="44040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10840" y="9302432"/>
            <a:ext cx="27239815" cy="29704866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943754" y="24020047"/>
            <a:ext cx="19292261" cy="4786034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457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943754" y="28806080"/>
            <a:ext cx="19292261" cy="5415184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59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51384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2pPr>
            <a:lvl3pPr marL="302768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54152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4pPr>
            <a:lvl5pPr marL="605536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5pPr>
            <a:lvl6pPr marL="756920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6pPr>
            <a:lvl7pPr marL="908240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7pPr>
            <a:lvl8pPr marL="1059688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8pPr>
            <a:lvl9pPr marL="1211072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10840" y="3797369"/>
            <a:ext cx="27239815" cy="44040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510840" y="9369840"/>
            <a:ext cx="12855548" cy="2963745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5921927" y="9369840"/>
            <a:ext cx="12855548" cy="29637457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10840" y="3797369"/>
            <a:ext cx="27239815" cy="44040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510840" y="8920448"/>
            <a:ext cx="13266782" cy="2381782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62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840" indent="0">
              <a:buNone/>
              <a:defRPr sz="6625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300" b="1"/>
            </a:lvl4pPr>
            <a:lvl5pPr marL="6055360" indent="0">
              <a:buNone/>
              <a:defRPr sz="5300" b="1"/>
            </a:lvl5pPr>
            <a:lvl6pPr marL="7569200" indent="0">
              <a:buNone/>
              <a:defRPr sz="5300" b="1"/>
            </a:lvl6pPr>
            <a:lvl7pPr marL="9082405" indent="0">
              <a:buNone/>
              <a:defRPr sz="5300" b="1"/>
            </a:lvl7pPr>
            <a:lvl8pPr marL="10596880" indent="0">
              <a:buNone/>
              <a:defRPr sz="5300" b="1"/>
            </a:lvl8pPr>
            <a:lvl9pPr marL="12110720" indent="0">
              <a:buNone/>
              <a:defRPr sz="53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510840" y="11571865"/>
            <a:ext cx="13266782" cy="2743543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15485238" y="8873817"/>
            <a:ext cx="13266782" cy="2381782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62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840" indent="0">
              <a:buNone/>
              <a:defRPr sz="6625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300" b="1"/>
            </a:lvl4pPr>
            <a:lvl5pPr marL="6055360" indent="0">
              <a:buNone/>
              <a:defRPr sz="5300" b="1"/>
            </a:lvl5pPr>
            <a:lvl6pPr marL="7569200" indent="0">
              <a:buNone/>
              <a:defRPr sz="5300" b="1"/>
            </a:lvl6pPr>
            <a:lvl7pPr marL="9082405" indent="0">
              <a:buNone/>
              <a:defRPr sz="5300" b="1"/>
            </a:lvl7pPr>
            <a:lvl8pPr marL="10596880" indent="0">
              <a:buNone/>
              <a:defRPr sz="5300" b="1"/>
            </a:lvl8pPr>
            <a:lvl9pPr marL="12110720" indent="0">
              <a:buNone/>
              <a:defRPr sz="53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15485238" y="11571865"/>
            <a:ext cx="13266782" cy="2743543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10840" y="3797369"/>
            <a:ext cx="27239815" cy="44040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510840" y="9706885"/>
            <a:ext cx="12995300" cy="28761141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3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5769949" y="9706885"/>
            <a:ext cx="12980706" cy="28761141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3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2025/12/12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25416079" y="5707289"/>
            <a:ext cx="2592565" cy="31390089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927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2270730" y="5707289"/>
            <a:ext cx="22769875" cy="31390089"/>
          </a:xfrm>
        </p:spPr>
        <p:txBody>
          <a:bodyPr vert="eaVert" lIns="46800" tIns="46800" rIns="46800" bIns="46800"/>
          <a:lstStyle>
            <a:lvl1pPr marL="756920" indent="-756920">
              <a:spcAft>
                <a:spcPts val="1000"/>
              </a:spcAft>
              <a:defRPr spc="300"/>
            </a:lvl1pPr>
            <a:lvl2pPr marL="2270760" indent="-756920">
              <a:defRPr spc="300"/>
            </a:lvl2pPr>
            <a:lvl3pPr marL="3784600" indent="-756920">
              <a:defRPr spc="300"/>
            </a:lvl3pPr>
            <a:lvl4pPr marL="5298440" indent="-756920">
              <a:defRPr spc="300"/>
            </a:lvl4pPr>
            <a:lvl5pPr marL="6812280" indent="-75692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1510840" y="3797369"/>
            <a:ext cx="27239815" cy="440405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1510840" y="9302432"/>
            <a:ext cx="27239815" cy="29704866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1519780" y="39411751"/>
            <a:ext cx="6704910" cy="19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3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10221263" y="39411751"/>
            <a:ext cx="9833868" cy="19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3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22045745" y="39411751"/>
            <a:ext cx="6704910" cy="19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3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027680" rtl="0" eaLnBrk="1" fontAlgn="auto" latinLnBrk="0" hangingPunct="1">
        <a:lnSpc>
          <a:spcPct val="100000"/>
        </a:lnSpc>
        <a:spcBef>
          <a:spcPct val="0"/>
        </a:spcBef>
        <a:buNone/>
        <a:defRPr sz="1192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756920" indent="-756920" algn="l" defTabSz="3027680" rtl="0" eaLnBrk="1" fontAlgn="auto" latinLnBrk="0" hangingPunct="1">
        <a:lnSpc>
          <a:spcPct val="130000"/>
        </a:lnSpc>
        <a:spcBef>
          <a:spcPts val="5"/>
        </a:spcBef>
        <a:spcAft>
          <a:spcPts val="1000"/>
        </a:spcAft>
        <a:buFont typeface="Arial" panose="020B0604020202020204" pitchFamily="34" charset="0"/>
        <a:buChar char="●"/>
        <a:defRPr sz="5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227076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tabLst>
          <a:tab pos="5329555" algn="l"/>
          <a:tab pos="5329555" algn="l"/>
          <a:tab pos="5329555" algn="l"/>
          <a:tab pos="5329555" algn="l"/>
        </a:tabLst>
        <a:defRPr sz="53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378460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defRPr sz="53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529844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Wingdings" panose="05000000000000000000" charset="0"/>
        <a:buChar char=""/>
        <a:defRPr sz="46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681228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Arial" panose="020B0604020202020204" pitchFamily="34" charset="0"/>
        <a:buChar char="•"/>
        <a:defRPr sz="46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832612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96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80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764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84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68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52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536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920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0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88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1072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566482" y="5231999"/>
            <a:ext cx="2714223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 Title </a:t>
            </a:r>
            <a:endParaRPr lang="en-US" altLang="zh-C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2400"/>
              </a:spcAft>
            </a:pPr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Presenting Author</a:t>
            </a:r>
            <a:r>
              <a:rPr lang="en-US" altLang="zh-CN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One Coauthor</a:t>
            </a:r>
            <a:r>
              <a:rPr lang="en-US" altLang="zh-CN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Another Coauthor</a:t>
            </a:r>
            <a:r>
              <a:rPr lang="en-US" altLang="zh-CN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Affiliation of the author </a:t>
            </a:r>
          </a:p>
          <a:p>
            <a:pPr algn="ctr"/>
            <a:r>
              <a:rPr lang="en-US" altLang="zh-CN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Affiliation of the author</a:t>
            </a:r>
          </a:p>
          <a:p>
            <a:endParaRPr lang="en-US" altLang="zh-C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5465" y="10659601"/>
            <a:ext cx="258842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layout of the poster can be designed freely. You can use any font you want for the entire text portion of the poster!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</Words>
  <Application>Microsoft Office PowerPoint</Application>
  <PresentationFormat>自定义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Wingdings</vt:lpstr>
      <vt:lpstr>WPS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JieSun</dc:creator>
  <cp:lastModifiedBy>Jie SUN 孙洁</cp:lastModifiedBy>
  <cp:revision>158</cp:revision>
  <dcterms:created xsi:type="dcterms:W3CDTF">2019-06-19T02:08:00Z</dcterms:created>
  <dcterms:modified xsi:type="dcterms:W3CDTF">2025-12-12T05:59:34Z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DB203D05298B462A8DDACA0EAC7A5E31_11</vt:lpwstr>
  </property>
</Properties>
</file>