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30264100" cy="42799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文本"/>
          <p:cNvSpPr txBox="1"/>
          <p:nvPr>
            <p:ph type="title"/>
          </p:nvPr>
        </p:nvSpPr>
        <p:spPr>
          <a:xfrm>
            <a:off x="2270641" y="7005156"/>
            <a:ext cx="25733932" cy="14902052"/>
          </a:xfrm>
          <a:prstGeom prst="rect">
            <a:avLst/>
          </a:prstGeom>
        </p:spPr>
        <p:txBody>
          <a:bodyPr anchor="b"/>
          <a:lstStyle>
            <a:lvl1pPr algn="ctr">
              <a:defRPr sz="19800"/>
            </a:lvl1pPr>
          </a:lstStyle>
          <a:p>
            <a:pPr/>
            <a:r>
              <a:t>标题文本</a:t>
            </a:r>
          </a:p>
        </p:txBody>
      </p:sp>
      <p:sp>
        <p:nvSpPr>
          <p:cNvPr id="12" name="正文级别 1…"/>
          <p:cNvSpPr txBox="1"/>
          <p:nvPr>
            <p:ph type="body" sz="quarter" idx="1"/>
          </p:nvPr>
        </p:nvSpPr>
        <p:spPr>
          <a:xfrm>
            <a:off x="3784401" y="22481886"/>
            <a:ext cx="22706411" cy="1033433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7900"/>
            </a:lvl1pPr>
            <a:lvl2pPr marL="0" indent="1513839" algn="ctr">
              <a:buSzTx/>
              <a:buFontTx/>
              <a:buNone/>
              <a:defRPr sz="7900"/>
            </a:lvl2pPr>
            <a:lvl3pPr marL="0" indent="3027679" algn="ctr">
              <a:buSzTx/>
              <a:buFontTx/>
              <a:buNone/>
              <a:defRPr sz="7900"/>
            </a:lvl3pPr>
            <a:lvl4pPr marL="0" indent="4541520" algn="ctr">
              <a:buSzTx/>
              <a:buFontTx/>
              <a:buNone/>
              <a:defRPr sz="7900"/>
            </a:lvl4pPr>
            <a:lvl5pPr marL="0" indent="6054725" algn="ctr">
              <a:buSzTx/>
              <a:buFontTx/>
              <a:buNone/>
              <a:defRPr sz="79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21" name="正文级别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2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文本"/>
          <p:cNvSpPr txBox="1"/>
          <p:nvPr>
            <p:ph type="title"/>
          </p:nvPr>
        </p:nvSpPr>
        <p:spPr>
          <a:xfrm>
            <a:off x="2065653" y="10671229"/>
            <a:ext cx="26112373" cy="17805174"/>
          </a:xfrm>
          <a:prstGeom prst="rect">
            <a:avLst/>
          </a:prstGeom>
        </p:spPr>
        <p:txBody>
          <a:bodyPr anchor="b"/>
          <a:lstStyle>
            <a:lvl1pPr>
              <a:defRPr sz="19800"/>
            </a:lvl1pPr>
          </a:lstStyle>
          <a:p>
            <a:pPr/>
            <a:r>
              <a:t>标题文本</a:t>
            </a:r>
          </a:p>
        </p:txBody>
      </p:sp>
      <p:sp>
        <p:nvSpPr>
          <p:cNvPr id="30" name="正文级别 1…"/>
          <p:cNvSpPr txBox="1"/>
          <p:nvPr>
            <p:ph type="body" sz="quarter" idx="1"/>
          </p:nvPr>
        </p:nvSpPr>
        <p:spPr>
          <a:xfrm>
            <a:off x="2065653" y="28644846"/>
            <a:ext cx="26112373" cy="936332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7900"/>
            </a:lvl1pPr>
            <a:lvl2pPr marL="0" indent="1513839">
              <a:buSzTx/>
              <a:buFontTx/>
              <a:buNone/>
              <a:defRPr sz="7900"/>
            </a:lvl2pPr>
            <a:lvl3pPr marL="0" indent="3027679">
              <a:buSzTx/>
              <a:buFontTx/>
              <a:buNone/>
              <a:defRPr sz="7900"/>
            </a:lvl3pPr>
            <a:lvl4pPr marL="0" indent="4541520">
              <a:buSzTx/>
              <a:buFontTx/>
              <a:buNone/>
              <a:defRPr sz="7900"/>
            </a:lvl4pPr>
            <a:lvl5pPr marL="0" indent="6054725">
              <a:buSzTx/>
              <a:buFontTx/>
              <a:buNone/>
              <a:defRPr sz="79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39" name="正文级别 1…"/>
          <p:cNvSpPr txBox="1"/>
          <p:nvPr>
            <p:ph type="body" sz="half" idx="1"/>
          </p:nvPr>
        </p:nvSpPr>
        <p:spPr>
          <a:xfrm>
            <a:off x="2081421" y="11394519"/>
            <a:ext cx="12866966" cy="27158595"/>
          </a:xfrm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标题文本"/>
          <p:cNvSpPr txBox="1"/>
          <p:nvPr>
            <p:ph type="title"/>
          </p:nvPr>
        </p:nvSpPr>
        <p:spPr>
          <a:xfrm>
            <a:off x="2085363" y="2278913"/>
            <a:ext cx="26112374" cy="8273416"/>
          </a:xfrm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48" name="正文级别 1…"/>
          <p:cNvSpPr txBox="1"/>
          <p:nvPr>
            <p:ph type="body" sz="quarter" idx="1"/>
          </p:nvPr>
        </p:nvSpPr>
        <p:spPr>
          <a:xfrm>
            <a:off x="2085368" y="10492870"/>
            <a:ext cx="12807833" cy="514239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7900"/>
            </a:lvl1pPr>
            <a:lvl2pPr marL="0" indent="1513839">
              <a:buSzTx/>
              <a:buFontTx/>
              <a:buNone/>
              <a:defRPr b="1" sz="7900"/>
            </a:lvl2pPr>
            <a:lvl3pPr marL="0" indent="3027679">
              <a:buSzTx/>
              <a:buFontTx/>
              <a:buNone/>
              <a:defRPr b="1" sz="7900"/>
            </a:lvl3pPr>
            <a:lvl4pPr marL="0" indent="4541520">
              <a:buSzTx/>
              <a:buFontTx/>
              <a:buNone/>
              <a:defRPr b="1" sz="7900"/>
            </a:lvl4pPr>
            <a:lvl5pPr marL="0" indent="6054725">
              <a:buSzTx/>
              <a:buFontTx/>
              <a:buNone/>
              <a:defRPr b="1" sz="79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15326827" y="10492870"/>
            <a:ext cx="12870910" cy="514239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7900"/>
            </a:pPr>
          </a:p>
        </p:txBody>
      </p:sp>
      <p:sp>
        <p:nvSpPr>
          <p:cNvPr id="5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58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标题文本"/>
          <p:cNvSpPr txBox="1"/>
          <p:nvPr>
            <p:ph type="title"/>
          </p:nvPr>
        </p:nvSpPr>
        <p:spPr>
          <a:xfrm>
            <a:off x="2085363" y="2853583"/>
            <a:ext cx="9764546" cy="9987546"/>
          </a:xfrm>
          <a:prstGeom prst="rect">
            <a:avLst/>
          </a:prstGeom>
        </p:spPr>
        <p:txBody>
          <a:bodyPr anchor="b"/>
          <a:lstStyle>
            <a:lvl1pPr>
              <a:defRPr sz="10500"/>
            </a:lvl1pPr>
          </a:lstStyle>
          <a:p>
            <a:pPr/>
            <a:r>
              <a:t>标题文本</a:t>
            </a:r>
          </a:p>
        </p:txBody>
      </p:sp>
      <p:sp>
        <p:nvSpPr>
          <p:cNvPr id="73" name="正文级别 1…"/>
          <p:cNvSpPr txBox="1"/>
          <p:nvPr>
            <p:ph type="body" sz="half" idx="1"/>
          </p:nvPr>
        </p:nvSpPr>
        <p:spPr>
          <a:xfrm>
            <a:off x="12870908" y="6162959"/>
            <a:ext cx="15326829" cy="30418417"/>
          </a:xfrm>
          <a:prstGeom prst="rect">
            <a:avLst/>
          </a:prstGeom>
        </p:spPr>
        <p:txBody>
          <a:bodyPr/>
          <a:lstStyle>
            <a:lvl1pPr>
              <a:defRPr sz="10500"/>
            </a:lvl1pPr>
            <a:lvl2pPr marL="2377716" indent="-863876">
              <a:defRPr sz="10500"/>
            </a:lvl2pPr>
            <a:lvl3pPr marL="4033713" indent="-1006033">
              <a:defRPr sz="10500"/>
            </a:lvl3pPr>
            <a:lvl4pPr marL="5745075" indent="-1204190">
              <a:defRPr sz="10500"/>
            </a:lvl4pPr>
            <a:lvl5pPr marL="7258915" indent="-1204191">
              <a:defRPr sz="105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2085363" y="12841129"/>
            <a:ext cx="9764546" cy="2378978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5200"/>
            </a:pPr>
          </a:p>
        </p:txBody>
      </p:sp>
      <p:sp>
        <p:nvSpPr>
          <p:cNvPr id="7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标题文本"/>
          <p:cNvSpPr txBox="1"/>
          <p:nvPr>
            <p:ph type="title"/>
          </p:nvPr>
        </p:nvSpPr>
        <p:spPr>
          <a:xfrm>
            <a:off x="2085363" y="2853583"/>
            <a:ext cx="9764546" cy="9987546"/>
          </a:xfrm>
          <a:prstGeom prst="rect">
            <a:avLst/>
          </a:prstGeom>
        </p:spPr>
        <p:txBody>
          <a:bodyPr anchor="b"/>
          <a:lstStyle>
            <a:lvl1pPr>
              <a:defRPr sz="10500"/>
            </a:lvl1pPr>
          </a:lstStyle>
          <a:p>
            <a:pPr/>
            <a:r>
              <a:t>标题文本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2870908" y="6162959"/>
            <a:ext cx="15326829" cy="304184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正文级别 1…"/>
          <p:cNvSpPr txBox="1"/>
          <p:nvPr>
            <p:ph type="body" sz="quarter" idx="1"/>
          </p:nvPr>
        </p:nvSpPr>
        <p:spPr>
          <a:xfrm>
            <a:off x="2085363" y="12841129"/>
            <a:ext cx="9764546" cy="2378978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5200"/>
            </a:lvl1pPr>
            <a:lvl2pPr marL="0" indent="1513839">
              <a:buSzTx/>
              <a:buFontTx/>
              <a:buNone/>
              <a:defRPr sz="5200"/>
            </a:lvl2pPr>
            <a:lvl3pPr marL="0" indent="3027679">
              <a:buSzTx/>
              <a:buFontTx/>
              <a:buNone/>
              <a:defRPr sz="5200"/>
            </a:lvl3pPr>
            <a:lvl4pPr marL="0" indent="4541520">
              <a:buSzTx/>
              <a:buFontTx/>
              <a:buNone/>
              <a:defRPr sz="5200"/>
            </a:lvl4pPr>
            <a:lvl5pPr marL="0" indent="6054725">
              <a:buSzTx/>
              <a:buFontTx/>
              <a:buNone/>
              <a:defRPr sz="52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/>
          <p:nvPr>
            <p:ph type="title"/>
          </p:nvPr>
        </p:nvSpPr>
        <p:spPr>
          <a:xfrm>
            <a:off x="2081421" y="2278913"/>
            <a:ext cx="26112373" cy="8273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标题文本</a:t>
            </a:r>
          </a:p>
        </p:txBody>
      </p:sp>
      <p:sp>
        <p:nvSpPr>
          <p:cNvPr id="3" name="正文级别 1…"/>
          <p:cNvSpPr txBox="1"/>
          <p:nvPr>
            <p:ph type="body" idx="1"/>
          </p:nvPr>
        </p:nvSpPr>
        <p:spPr>
          <a:xfrm>
            <a:off x="2081421" y="11394519"/>
            <a:ext cx="26112373" cy="27158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幻灯片编号"/>
          <p:cNvSpPr txBox="1"/>
          <p:nvPr>
            <p:ph type="sldNum" sz="quarter" idx="2"/>
          </p:nvPr>
        </p:nvSpPr>
        <p:spPr>
          <a:xfrm>
            <a:off x="27587579" y="40516345"/>
            <a:ext cx="606213" cy="59172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39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302767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756919" marR="0" indent="-756919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2395316" marR="0" indent="-881476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4082780" marR="0" indent="-1055100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5721167" marR="0" indent="-1180282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7235006" marR="0" indent="-1180281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8748846" marR="0" indent="-1180281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10262686" marR="0" indent="-1180281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1776526" marR="0" indent="-1180281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3290367" marR="0" indent="-1180281" algn="l" defTabSz="3027679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9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47eb456126e38f296b1bd4e3ecbed925.jpg" descr="47eb456126e38f296b1bd4e3ecbed92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4405" y="6227"/>
            <a:ext cx="30272910" cy="42799001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文本框 4"/>
          <p:cNvSpPr txBox="1"/>
          <p:nvPr/>
        </p:nvSpPr>
        <p:spPr>
          <a:xfrm>
            <a:off x="1612207" y="5574898"/>
            <a:ext cx="27050798" cy="4218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7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Article Title </a:t>
            </a:r>
            <a:endParaRPr sz="4800"/>
          </a:p>
          <a:p>
            <a:pPr algn="ctr">
              <a:spcBef>
                <a:spcPts val="2400"/>
              </a:spcBef>
              <a:defRPr b="1" sz="4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Presenting Author</a:t>
            </a:r>
            <a:r>
              <a:rPr baseline="30000"/>
              <a:t>1</a:t>
            </a:r>
            <a:r>
              <a:t>, One Coauthor</a:t>
            </a:r>
            <a:r>
              <a:rPr baseline="30000"/>
              <a:t>1,2</a:t>
            </a:r>
            <a:r>
              <a:t>, and Another Coauthor</a:t>
            </a:r>
            <a:r>
              <a:rPr baseline="30000"/>
              <a:t>2</a:t>
            </a:r>
            <a:r>
              <a:t> </a:t>
            </a:r>
          </a:p>
          <a:p>
            <a:pPr algn="ctr">
              <a:defRPr b="1" baseline="30000" sz="4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</a:t>
            </a:r>
            <a:r>
              <a:rPr baseline="0"/>
              <a:t>Affiliation of the author </a:t>
            </a:r>
            <a:endParaRPr baseline="0"/>
          </a:p>
          <a:p>
            <a:pPr algn="ctr">
              <a:defRPr b="1" baseline="30000" sz="4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</a:t>
            </a:r>
            <a:r>
              <a:rPr baseline="0"/>
              <a:t>Affiliation of the author</a:t>
            </a:r>
          </a:p>
        </p:txBody>
      </p:sp>
      <p:sp>
        <p:nvSpPr>
          <p:cNvPr id="96" name="文本框 5"/>
          <p:cNvSpPr txBox="1"/>
          <p:nvPr/>
        </p:nvSpPr>
        <p:spPr>
          <a:xfrm>
            <a:off x="2241187" y="11139661"/>
            <a:ext cx="25792830" cy="2160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The layout of the poster can be designed freely. You can use any font you want for the entire text portion of the poster!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